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58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EC195-FDB1-4CA6-AB31-4784823F7E4A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D6B65-2C15-433A-B1C4-1A24EEB3E6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87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89937" y="190190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" sz="5249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Дипломный проект “сайт”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8"/>
          <p:cNvSpPr/>
          <p:nvPr/>
        </p:nvSpPr>
        <p:spPr>
          <a:xfrm>
            <a:off x="1867386" y="6147581"/>
            <a:ext cx="11201500" cy="1195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" sz="1750" b="1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Главная страница сайта. </a:t>
            </a:r>
            <a:r>
              <a:rPr lang="ru-RU" sz="1750" b="1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</a:t>
            </a:r>
            <a:r>
              <a:rPr lang="" sz="1750" b="1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 данной странице вы можете перейти на такие старницы, как: О нас. Услуги. Галерея. Контакты.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" sz="1750">
                <a:solidFill>
                  <a:srgbClr val="61615C"/>
                </a:solidFill>
                <a:ea typeface="Tomorrow" pitchFamily="34" charset="-122"/>
              </a:rPr>
              <a:t>О</a:t>
            </a:r>
            <a:endParaRPr lang="en-US" sz="1750" dirty="0"/>
          </a:p>
        </p:txBody>
      </p:sp>
      <p:pic>
        <p:nvPicPr>
          <p:cNvPr id="3" name="Picture 2" descr="C:\Users\Ekos13\Downloads\2024-03-24_22-01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562707"/>
            <a:ext cx="11957245" cy="558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4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kos13\Downloads\2024-03-24_22-01-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81100"/>
            <a:ext cx="1205865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2"/>
          <p:cNvSpPr/>
          <p:nvPr/>
        </p:nvSpPr>
        <p:spPr>
          <a:xfrm>
            <a:off x="2460024" y="7168991"/>
            <a:ext cx="93087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старница О нас.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83026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kos13\Downloads\2024-03-24_22-02-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"/>
          <a:stretch/>
        </p:blipFill>
        <p:spPr bwMode="auto">
          <a:xfrm>
            <a:off x="1438275" y="1038225"/>
            <a:ext cx="6341159" cy="41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kos13\Downloads\2024-03-24_22-02-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26" y="1038224"/>
            <a:ext cx="7101272" cy="41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2"/>
          <p:cNvSpPr/>
          <p:nvPr/>
        </p:nvSpPr>
        <p:spPr>
          <a:xfrm>
            <a:off x="2460024" y="5233183"/>
            <a:ext cx="9308783" cy="2630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старница Услуги. Здесь 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предоставлены услуги которые 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мы предлогаем для клиентов 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41893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kos13\Downloads\2024-03-24_22-03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329" y="789989"/>
            <a:ext cx="11216640" cy="562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2"/>
          <p:cNvSpPr/>
          <p:nvPr/>
        </p:nvSpPr>
        <p:spPr>
          <a:xfrm>
            <a:off x="2460024" y="6246055"/>
            <a:ext cx="9308783" cy="1617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старница Галерея. </a:t>
            </a:r>
            <a:r>
              <a:rPr lang="ru-RU" sz="4374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</a:t>
            </a: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редоставлены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" sz="4374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фотоотчет наших работ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407408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kos13\Downloads\2024-03-24_22-03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143000"/>
            <a:ext cx="12287250" cy="44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376246" y="6121713"/>
            <a:ext cx="7315200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468"/>
              </a:lnSpc>
            </a:pPr>
            <a:r>
              <a:rPr lang="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старница </a:t>
            </a:r>
            <a:r>
              <a:rPr lang="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</a:t>
            </a:r>
            <a:r>
              <a:rPr lang="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онтакты. Контакты по которой наши клиенты смогут с нами связаться.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3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Ekos13\Downloads\2024-03-24_22-05-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52525"/>
            <a:ext cx="123253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76246" y="6121713"/>
            <a:ext cx="7315200" cy="6804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468"/>
              </a:lnSpc>
            </a:pPr>
            <a:r>
              <a:rPr lang="ru-RU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</a:t>
            </a:r>
            <a:r>
              <a:rPr lang="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роект также загружен в</a:t>
            </a:r>
            <a:r>
              <a:rPr lang="en-US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Github.com</a:t>
            </a:r>
            <a:r>
              <a:rPr lang="" b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7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81</Words>
  <Application>Microsoft Office PowerPoint</Application>
  <PresentationFormat>Произвольный</PresentationFormat>
  <Paragraphs>12</Paragraphs>
  <Slides>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Ekos13</cp:lastModifiedBy>
  <cp:revision>4</cp:revision>
  <dcterms:created xsi:type="dcterms:W3CDTF">2024-03-24T15:43:39Z</dcterms:created>
  <dcterms:modified xsi:type="dcterms:W3CDTF">2024-03-24T16:21:16Z</dcterms:modified>
</cp:coreProperties>
</file>